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75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79" autoAdjust="0"/>
    <p:restoredTop sz="96353" autoAdjust="0"/>
  </p:normalViewPr>
  <p:slideViewPr>
    <p:cSldViewPr snapToGrid="0">
      <p:cViewPr varScale="1">
        <p:scale>
          <a:sx n="76" d="100"/>
          <a:sy n="76" d="100"/>
        </p:scale>
        <p:origin x="30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2528443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7577D806-C5BA-49A8-98E5-4F0494AB58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965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71A392-9CB4-4D58-A531-01CD850FEE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962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77B3AD93-0A56-49A1-8DC0-020B3C3E7B2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0970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205BE36E-3E94-41AE-B187-DCBC31F9C33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967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8" name="テキスト プレースホルダー 2">
            <a:extLst>
              <a:ext uri="{FF2B5EF4-FFF2-40B4-BE49-F238E27FC236}">
                <a16:creationId xmlns:a16="http://schemas.microsoft.com/office/drawing/2014/main" id="{EF52C40E-7212-4A19-BC9B-199AFAFBB0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5962" y="101265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9" name="テキスト プレースホルダー 2">
            <a:extLst>
              <a:ext uri="{FF2B5EF4-FFF2-40B4-BE49-F238E27FC236}">
                <a16:creationId xmlns:a16="http://schemas.microsoft.com/office/drawing/2014/main" id="{55D8C785-894C-45F5-8FEC-177E9AD5C8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3034" y="101194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0" name="テキスト プレースホルダー 2">
            <a:extLst>
              <a:ext uri="{FF2B5EF4-FFF2-40B4-BE49-F238E27FC236}">
                <a16:creationId xmlns:a16="http://schemas.microsoft.com/office/drawing/2014/main" id="{BADDE47C-4F88-492A-ABE3-0E94FB5F7BB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5962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>
            <a:extLst>
              <a:ext uri="{FF2B5EF4-FFF2-40B4-BE49-F238E27FC236}">
                <a16:creationId xmlns:a16="http://schemas.microsoft.com/office/drawing/2014/main" id="{90F43782-5D37-4EC2-83C3-B0D3E2B0C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53034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4" name="テキスト プレースホルダー 2">
            <a:extLst>
              <a:ext uri="{FF2B5EF4-FFF2-40B4-BE49-F238E27FC236}">
                <a16:creationId xmlns:a16="http://schemas.microsoft.com/office/drawing/2014/main" id="{44FF5F9E-D1C9-4889-989E-C0EF7B020B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05962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5" name="テキスト プレースホルダー 2">
            <a:extLst>
              <a:ext uri="{FF2B5EF4-FFF2-40B4-BE49-F238E27FC236}">
                <a16:creationId xmlns:a16="http://schemas.microsoft.com/office/drawing/2014/main" id="{15F4F629-B9B6-4065-9320-2BB000EA31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253034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667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898872"/>
            <a:ext cx="6497062" cy="2245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2820159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4049038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対象リフォーム工事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4229481" y="1086989"/>
              <a:ext cx="2448004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91248" y="1342330"/>
            <a:ext cx="6491779" cy="813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・補助事業ポータルでは工事ごと、工程別に写真を提出（アップロード）する必要があります。（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　工事ごと、工程別にファイルを分けて作成し、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・どの部位の写真か分かるように入力してください。</a:t>
            </a:r>
            <a:br>
              <a:rPr kumimoji="1" lang="en-US" altLang="ja-JP" sz="800" dirty="0">
                <a:solidFill>
                  <a:srgbClr val="FF0000"/>
                </a:solidFill>
              </a:rPr>
            </a:br>
            <a:r>
              <a:rPr kumimoji="1" lang="ja-JP" altLang="en-US" sz="800" dirty="0">
                <a:solidFill>
                  <a:srgbClr val="FF0000"/>
                </a:solidFill>
              </a:rPr>
              <a:t>・工事中写真を撮り忘れた場合は、申請ができませんのでご留意ください。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FDE7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</a:t>
              </a:r>
              <a:r>
                <a:rPr lang="ja-JP" altLang="en-US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中</a:t>
              </a:r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FDE7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4941" y="2496159"/>
            <a:ext cx="6503080" cy="324000"/>
            <a:chOff x="172537" y="707097"/>
            <a:chExt cx="6503080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2537" y="707097"/>
              <a:ext cx="1579315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ACB0A6-FE36-6288-4309-2088C842D774}"/>
              </a:ext>
            </a:extLst>
          </p:cNvPr>
          <p:cNvSpPr txBox="1"/>
          <p:nvPr userDrawn="1"/>
        </p:nvSpPr>
        <p:spPr>
          <a:xfrm>
            <a:off x="4241403" y="2866912"/>
            <a:ext cx="24492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1.</a:t>
            </a:r>
            <a:r>
              <a:rPr kumimoji="1"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外壁、屋根・天井又は床の断熱改修</a:t>
            </a:r>
          </a:p>
        </p:txBody>
      </p: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40400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FDE7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</a:t>
              </a:r>
              <a:r>
                <a:rPr lang="ja-JP" altLang="en-US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中</a:t>
              </a:r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FDE7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中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0E89C6D5-5A70-49F6-94D4-23A0841CB6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テキスト プレースホルダー 63">
            <a:extLst>
              <a:ext uri="{FF2B5EF4-FFF2-40B4-BE49-F238E27FC236}">
                <a16:creationId xmlns:a16="http://schemas.microsoft.com/office/drawing/2014/main" id="{7A80B316-D5E9-476F-950B-9BA70537F7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F23C884B-3265-4D79-97F9-6C9D479133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2" name="テキスト プレースホルダー 71">
            <a:extLst>
              <a:ext uri="{FF2B5EF4-FFF2-40B4-BE49-F238E27FC236}">
                <a16:creationId xmlns:a16="http://schemas.microsoft.com/office/drawing/2014/main" id="{8E37ED26-7A96-4395-9103-4D522CC80C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テキスト プレースホルダー 39">
            <a:extLst>
              <a:ext uri="{FF2B5EF4-FFF2-40B4-BE49-F238E27FC236}">
                <a16:creationId xmlns:a16="http://schemas.microsoft.com/office/drawing/2014/main" id="{5DE7B92B-68F2-49E0-99CA-8A3969F3D2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70C4EFEC-E4EC-48C7-97E8-B63321022E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2" name="テキスト プレースホルダー 41">
            <a:extLst>
              <a:ext uri="{FF2B5EF4-FFF2-40B4-BE49-F238E27FC236}">
                <a16:creationId xmlns:a16="http://schemas.microsoft.com/office/drawing/2014/main" id="{B7AB2B24-1390-4E44-822E-320F438CDD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0405D89-EB2C-438C-94B8-B19DD2A944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テキスト プレースホルダー 45">
            <a:extLst>
              <a:ext uri="{FF2B5EF4-FFF2-40B4-BE49-F238E27FC236}">
                <a16:creationId xmlns:a16="http://schemas.microsoft.com/office/drawing/2014/main" id="{F815C701-DF6B-4049-AB26-656CA4A358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D4611246-1315-4125-BD0E-29127026E9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2025-03-19T14:19:48Z</dcterms:modified>
</cp:coreProperties>
</file>