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D7D31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6" d="100"/>
          <a:sy n="76" d="100"/>
        </p:scale>
        <p:origin x="30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04168996"/>
              </p:ext>
            </p:extLst>
          </p:nvPr>
        </p:nvGraphicFramePr>
        <p:xfrm>
          <a:off x="176961" y="2144467"/>
          <a:ext cx="6491779" cy="1493802"/>
        </p:xfrm>
        <a:graphic>
          <a:graphicData uri="http://schemas.openxmlformats.org/drawingml/2006/table">
            <a:tbl>
              <a:tblPr/>
              <a:tblGrid>
                <a:gridCol w="1632789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2744440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開口部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蓄電池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手すりの設置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太陽熱利用システム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ビルトイン食器洗機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段差解消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節水型トイレ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掃除しやすいレンジフード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15.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廊下幅等の拡張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高断熱浴槽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ビルトイン自動調理対応コンロ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16.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 衝撃緩和畳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高効率給湯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器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浴室乾燥機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空気清浄機能・換気機能付きエアコン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節湯水栓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宅配ボックス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キッチンセットの交換を伴う対面化改修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947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3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支援事業｜工事写真台紙（工事前）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570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</a:t>
            </a:r>
            <a:r>
              <a:rPr kumimoji="1" lang="en-US" altLang="ja-JP" sz="800" dirty="0">
                <a:solidFill>
                  <a:srgbClr val="FF0000"/>
                </a:solidFill>
              </a:rPr>
              <a:t>2025</a:t>
            </a:r>
            <a:r>
              <a:rPr kumimoji="1" lang="ja-JP" altLang="en-US" sz="800" dirty="0">
                <a:solidFill>
                  <a:srgbClr val="FF0000"/>
                </a:solidFill>
              </a:rPr>
              <a:t>年</a:t>
            </a:r>
            <a:r>
              <a:rPr kumimoji="1" lang="en-US" altLang="ja-JP" sz="800" dirty="0">
                <a:solidFill>
                  <a:srgbClr val="FF0000"/>
                </a:solidFill>
              </a:rPr>
              <a:t>4</a:t>
            </a:r>
            <a:r>
              <a:rPr kumimoji="1" lang="ja-JP" altLang="en-US" sz="800" dirty="0">
                <a:solidFill>
                  <a:srgbClr val="FF0000"/>
                </a:solidFill>
              </a:rPr>
              <a:t>月</a:t>
            </a:r>
            <a:r>
              <a:rPr kumimoji="1" lang="en-US" altLang="ja-JP" sz="800" dirty="0">
                <a:solidFill>
                  <a:srgbClr val="FF0000"/>
                </a:solidFill>
              </a:rPr>
              <a:t>30</a:t>
            </a:r>
            <a:r>
              <a:rPr kumimoji="1" lang="ja-JP" altLang="en-US" sz="800" dirty="0">
                <a:solidFill>
                  <a:srgbClr val="FF0000"/>
                </a:solidFill>
              </a:rPr>
              <a:t>日以前に着工した工事の工事前写真が提出できない場合に限り「工事前写真・提出免除依頼書」を作成の上、アップロード　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してください。子育てグリーン住宅支援事務局が認める場合、工事前写真の提出が免除されます。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ただし提出が必須な工事前写真を撮り忘れた場合は、申請ができませんのでご留意ください。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工事【前】用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6528" y="1500427"/>
            <a:ext cx="6501493" cy="324000"/>
            <a:chOff x="174124" y="707097"/>
            <a:chExt cx="6501493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4124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44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支援事業｜工事写真台紙（工事前）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工事【前】用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2025-03-28T01:19:12Z</dcterms:modified>
</cp:coreProperties>
</file>