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51" r:id="rId2"/>
  </p:sldMasterIdLst>
  <p:notesMasterIdLst>
    <p:notesMasterId r:id="rId5"/>
  </p:notesMasterIdLst>
  <p:sldIdLst>
    <p:sldId id="258" r:id="rId3"/>
    <p:sldId id="259" r:id="rId4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9000"/>
    <a:srgbClr val="EA6F78"/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20679" autoAdjust="0"/>
    <p:restoredTop sz="96353" autoAdjust="0"/>
  </p:normalViewPr>
  <p:slideViewPr>
    <p:cSldViewPr snapToGrid="0">
      <p:cViewPr>
        <p:scale>
          <a:sx n="125" d="100"/>
          <a:sy n="125" d="100"/>
        </p:scale>
        <p:origin x="18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3A23D7-E748-4FE2-BB0E-0F984DF70168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530DC3-9C27-45F7-B461-7023D5DE8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971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図プレースホルダー 9">
            <a:extLst>
              <a:ext uri="{FF2B5EF4-FFF2-40B4-BE49-F238E27FC236}">
                <a16:creationId xmlns:a16="http://schemas.microsoft.com/office/drawing/2014/main" id="{559DDFC8-1767-469B-AB53-F0DCD21D854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61215" y="4413503"/>
            <a:ext cx="3097503" cy="22212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endParaRPr kumimoji="1" lang="en-US" altLang="ja-JP" dirty="0"/>
          </a:p>
        </p:txBody>
      </p:sp>
      <p:sp>
        <p:nvSpPr>
          <p:cNvPr id="11" name="テキスト プレースホルダー 2">
            <a:extLst>
              <a:ext uri="{FF2B5EF4-FFF2-40B4-BE49-F238E27FC236}">
                <a16:creationId xmlns:a16="http://schemas.microsoft.com/office/drawing/2014/main" id="{2F8D4B9C-1CF2-439D-A944-274C4A1663A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786939" y="1522831"/>
            <a:ext cx="4861383" cy="2700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12" name="テキスト プレースホルダー 2">
            <a:extLst>
              <a:ext uri="{FF2B5EF4-FFF2-40B4-BE49-F238E27FC236}">
                <a16:creationId xmlns:a16="http://schemas.microsoft.com/office/drawing/2014/main" id="{3F6227FB-1AD9-4533-96FB-07BE49E22A5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09650" y="3723961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13" name="テキスト プレースホルダー 2">
            <a:extLst>
              <a:ext uri="{FF2B5EF4-FFF2-40B4-BE49-F238E27FC236}">
                <a16:creationId xmlns:a16="http://schemas.microsoft.com/office/drawing/2014/main" id="{FFA29B67-DEFA-4DB4-BEC1-12E22ADC196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259621" y="3723961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17" name="テキスト プレースホルダー 2">
            <a:extLst>
              <a:ext uri="{FF2B5EF4-FFF2-40B4-BE49-F238E27FC236}">
                <a16:creationId xmlns:a16="http://schemas.microsoft.com/office/drawing/2014/main" id="{7577D806-C5BA-49A8-98E5-4F0494AB58F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009651" y="4045608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18" name="テキスト プレースホルダー 2">
            <a:extLst>
              <a:ext uri="{FF2B5EF4-FFF2-40B4-BE49-F238E27FC236}">
                <a16:creationId xmlns:a16="http://schemas.microsoft.com/office/drawing/2014/main" id="{5471A392-9CB4-4D58-A531-01CD850FEE1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259621" y="4045608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7" name="図プレースホルダー 9">
            <a:extLst>
              <a:ext uri="{FF2B5EF4-FFF2-40B4-BE49-F238E27FC236}">
                <a16:creationId xmlns:a16="http://schemas.microsoft.com/office/drawing/2014/main" id="{ABDB4223-D7A0-4E89-B311-83915ECC8F35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01022" y="4415863"/>
            <a:ext cx="3095763" cy="22212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en-US" altLang="ja-JP" dirty="0"/>
          </a:p>
        </p:txBody>
      </p:sp>
      <p:sp>
        <p:nvSpPr>
          <p:cNvPr id="28" name="図プレースホルダー 9">
            <a:extLst>
              <a:ext uri="{FF2B5EF4-FFF2-40B4-BE49-F238E27FC236}">
                <a16:creationId xmlns:a16="http://schemas.microsoft.com/office/drawing/2014/main" id="{27EB2FE4-BF0A-4F5C-8F51-8AA8A32E066F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247360" y="7434024"/>
            <a:ext cx="3097503" cy="22212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en-US" altLang="ja-JP" dirty="0"/>
          </a:p>
        </p:txBody>
      </p:sp>
      <p:sp>
        <p:nvSpPr>
          <p:cNvPr id="29" name="図プレースホルダー 9">
            <a:extLst>
              <a:ext uri="{FF2B5EF4-FFF2-40B4-BE49-F238E27FC236}">
                <a16:creationId xmlns:a16="http://schemas.microsoft.com/office/drawing/2014/main" id="{3A23EF0B-0740-4F7C-A265-AF13CE7B0A6A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3511551" y="7436384"/>
            <a:ext cx="3095763" cy="22212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en-US" altLang="ja-JP" dirty="0"/>
          </a:p>
        </p:txBody>
      </p:sp>
      <p:sp>
        <p:nvSpPr>
          <p:cNvPr id="87" name="テキスト プレースホルダー 2">
            <a:extLst>
              <a:ext uri="{FF2B5EF4-FFF2-40B4-BE49-F238E27FC236}">
                <a16:creationId xmlns:a16="http://schemas.microsoft.com/office/drawing/2014/main" id="{5FF78699-4F68-46C6-8C64-77953B9AC0EA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5230228" y="1845398"/>
            <a:ext cx="1411744" cy="270000"/>
          </a:xfrm>
          <a:prstGeom prst="rect">
            <a:avLst/>
          </a:prstGeom>
        </p:spPr>
        <p:txBody>
          <a:bodyPr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942DA8E-8E19-47D5-AFB6-48A38DE5ECA8}"/>
              </a:ext>
            </a:extLst>
          </p:cNvPr>
          <p:cNvSpPr>
            <a:spLocks noGrp="1"/>
          </p:cNvSpPr>
          <p:nvPr>
            <p:ph type="sldNum" sz="quarter" idx="32"/>
          </p:nvPr>
        </p:nvSpPr>
        <p:spPr>
          <a:xfrm>
            <a:off x="5304423" y="9749062"/>
            <a:ext cx="1543050" cy="138803"/>
          </a:xfrm>
        </p:spPr>
        <p:txBody>
          <a:bodyPr/>
          <a:lstStyle/>
          <a:p>
            <a:fld id="{752E8C18-5E09-4B72-AA5F-47EFAA729AD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9" name="テキスト プレースホルダー 2">
            <a:extLst>
              <a:ext uri="{FF2B5EF4-FFF2-40B4-BE49-F238E27FC236}">
                <a16:creationId xmlns:a16="http://schemas.microsoft.com/office/drawing/2014/main" id="{3334C9F2-710B-4943-BDA5-B201A25D3889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1009706" y="6754612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2" name="テキスト プレースホルダー 2">
            <a:extLst>
              <a:ext uri="{FF2B5EF4-FFF2-40B4-BE49-F238E27FC236}">
                <a16:creationId xmlns:a16="http://schemas.microsoft.com/office/drawing/2014/main" id="{36C3B8A2-5FAA-4B89-9A1C-1BC8D406C7B9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4259677" y="6754612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3" name="テキスト プレースホルダー 2">
            <a:extLst>
              <a:ext uri="{FF2B5EF4-FFF2-40B4-BE49-F238E27FC236}">
                <a16:creationId xmlns:a16="http://schemas.microsoft.com/office/drawing/2014/main" id="{77B3AD93-0A56-49A1-8DC0-020B3C3E7B28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1009707" y="7081021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4" name="テキスト プレースホルダー 2">
            <a:extLst>
              <a:ext uri="{FF2B5EF4-FFF2-40B4-BE49-F238E27FC236}">
                <a16:creationId xmlns:a16="http://schemas.microsoft.com/office/drawing/2014/main" id="{205BE36E-3E94-41AE-B187-DCBC31F9C33F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4259677" y="7081021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8762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テキスト プレースホルダー 2">
            <a:extLst>
              <a:ext uri="{FF2B5EF4-FFF2-40B4-BE49-F238E27FC236}">
                <a16:creationId xmlns:a16="http://schemas.microsoft.com/office/drawing/2014/main" id="{5E33C961-E412-472E-B97D-DE302482A3A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05961" y="678919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5" name="テキスト プレースホルダー 2">
            <a:extLst>
              <a:ext uri="{FF2B5EF4-FFF2-40B4-BE49-F238E27FC236}">
                <a16:creationId xmlns:a16="http://schemas.microsoft.com/office/drawing/2014/main" id="{CAE4F900-941A-4F30-A944-2D863013589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253034" y="678919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6" name="テキスト プレースホルダー 2">
            <a:extLst>
              <a:ext uri="{FF2B5EF4-FFF2-40B4-BE49-F238E27FC236}">
                <a16:creationId xmlns:a16="http://schemas.microsoft.com/office/drawing/2014/main" id="{7B6A8ED8-2AC0-49FF-BD00-E2FAD3C63A7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005961" y="3721883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7" name="テキスト プレースホルダー 2">
            <a:extLst>
              <a:ext uri="{FF2B5EF4-FFF2-40B4-BE49-F238E27FC236}">
                <a16:creationId xmlns:a16="http://schemas.microsoft.com/office/drawing/2014/main" id="{51C54DAA-66D2-4F71-B478-305EAAF21DC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253034" y="3721883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8" name="テキスト プレースホルダー 2">
            <a:extLst>
              <a:ext uri="{FF2B5EF4-FFF2-40B4-BE49-F238E27FC236}">
                <a16:creationId xmlns:a16="http://schemas.microsoft.com/office/drawing/2014/main" id="{EF52C40E-7212-4A19-BC9B-199AFAFBB09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005962" y="1012656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29" name="テキスト プレースホルダー 2">
            <a:extLst>
              <a:ext uri="{FF2B5EF4-FFF2-40B4-BE49-F238E27FC236}">
                <a16:creationId xmlns:a16="http://schemas.microsoft.com/office/drawing/2014/main" id="{55D8C785-894C-45F5-8FEC-177E9AD5C86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253034" y="1011946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30" name="テキスト プレースホルダー 2">
            <a:extLst>
              <a:ext uri="{FF2B5EF4-FFF2-40B4-BE49-F238E27FC236}">
                <a16:creationId xmlns:a16="http://schemas.microsoft.com/office/drawing/2014/main" id="{BADDE47C-4F88-492A-ABE3-0E94FB5F7BB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1005962" y="4034407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31" name="テキスト プレースホルダー 2">
            <a:extLst>
              <a:ext uri="{FF2B5EF4-FFF2-40B4-BE49-F238E27FC236}">
                <a16:creationId xmlns:a16="http://schemas.microsoft.com/office/drawing/2014/main" id="{90F43782-5D37-4EC2-83C3-B0D3E2B0CB3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4253034" y="4034407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32" name="テキスト プレースホルダー 2">
            <a:extLst>
              <a:ext uri="{FF2B5EF4-FFF2-40B4-BE49-F238E27FC236}">
                <a16:creationId xmlns:a16="http://schemas.microsoft.com/office/drawing/2014/main" id="{643BD481-419E-42ED-87B5-E3611118AA0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005961" y="6747268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33" name="テキスト プレースホルダー 2">
            <a:extLst>
              <a:ext uri="{FF2B5EF4-FFF2-40B4-BE49-F238E27FC236}">
                <a16:creationId xmlns:a16="http://schemas.microsoft.com/office/drawing/2014/main" id="{5622A322-A7A4-4EF7-A76C-A35780E99804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253034" y="6747268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1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34" name="テキスト プレースホルダー 2">
            <a:extLst>
              <a:ext uri="{FF2B5EF4-FFF2-40B4-BE49-F238E27FC236}">
                <a16:creationId xmlns:a16="http://schemas.microsoft.com/office/drawing/2014/main" id="{44FF5F9E-D1C9-4889-989E-C0EF7B020B0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005962" y="7071070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35" name="テキスト プレースホルダー 2">
            <a:extLst>
              <a:ext uri="{FF2B5EF4-FFF2-40B4-BE49-F238E27FC236}">
                <a16:creationId xmlns:a16="http://schemas.microsoft.com/office/drawing/2014/main" id="{15F4F629-B9B6-4065-9320-2BB000EA31D1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4253034" y="7071070"/>
            <a:ext cx="2376000" cy="252000"/>
          </a:xfrm>
          <a:prstGeom prst="rect">
            <a:avLst/>
          </a:prstGeom>
        </p:spPr>
        <p:txBody>
          <a:bodyPr lIns="72000" tIns="36000" rIns="72000" bIns="36000" anchor="ctr" anchorCtr="0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42" name="図プレースホルダー 9">
            <a:extLst>
              <a:ext uri="{FF2B5EF4-FFF2-40B4-BE49-F238E27FC236}">
                <a16:creationId xmlns:a16="http://schemas.microsoft.com/office/drawing/2014/main" id="{4BFE1DA6-8A91-464E-9AA1-DD8F9942398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75070" y="4397721"/>
            <a:ext cx="3097503" cy="2219961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endParaRPr kumimoji="1" lang="en-US" altLang="ja-JP" dirty="0"/>
          </a:p>
        </p:txBody>
      </p:sp>
      <p:sp>
        <p:nvSpPr>
          <p:cNvPr id="43" name="図プレースホルダー 9">
            <a:extLst>
              <a:ext uri="{FF2B5EF4-FFF2-40B4-BE49-F238E27FC236}">
                <a16:creationId xmlns:a16="http://schemas.microsoft.com/office/drawing/2014/main" id="{6BEB519F-D912-4996-9203-43FD19E8574F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3514877" y="4400081"/>
            <a:ext cx="3095763" cy="2219961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en-US" altLang="ja-JP" dirty="0"/>
          </a:p>
        </p:txBody>
      </p:sp>
      <p:sp>
        <p:nvSpPr>
          <p:cNvPr id="44" name="図プレースホルダー 9">
            <a:extLst>
              <a:ext uri="{FF2B5EF4-FFF2-40B4-BE49-F238E27FC236}">
                <a16:creationId xmlns:a16="http://schemas.microsoft.com/office/drawing/2014/main" id="{B8989FDD-8827-4066-9D2F-CD40865A2461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261215" y="7418242"/>
            <a:ext cx="3097503" cy="2219961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en-US" altLang="ja-JP" dirty="0"/>
          </a:p>
        </p:txBody>
      </p:sp>
      <p:sp>
        <p:nvSpPr>
          <p:cNvPr id="45" name="図プレースホルダー 9">
            <a:extLst>
              <a:ext uri="{FF2B5EF4-FFF2-40B4-BE49-F238E27FC236}">
                <a16:creationId xmlns:a16="http://schemas.microsoft.com/office/drawing/2014/main" id="{2F6FF1DD-FC89-424A-B496-917AD48278B3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3501022" y="7420602"/>
            <a:ext cx="3095763" cy="2219961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48" name="図プレースホルダー 9">
            <a:extLst>
              <a:ext uri="{FF2B5EF4-FFF2-40B4-BE49-F238E27FC236}">
                <a16:creationId xmlns:a16="http://schemas.microsoft.com/office/drawing/2014/main" id="{221306D5-9B10-49A5-8044-6F6C5EFF191B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261215" y="1391055"/>
            <a:ext cx="3097503" cy="2219961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endParaRPr kumimoji="1" lang="en-US" altLang="ja-JP" dirty="0"/>
          </a:p>
        </p:txBody>
      </p:sp>
      <p:sp>
        <p:nvSpPr>
          <p:cNvPr id="49" name="図プレースホルダー 9">
            <a:extLst>
              <a:ext uri="{FF2B5EF4-FFF2-40B4-BE49-F238E27FC236}">
                <a16:creationId xmlns:a16="http://schemas.microsoft.com/office/drawing/2014/main" id="{FAD7F157-59A9-490E-8325-B509155E5AEC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3501022" y="1393415"/>
            <a:ext cx="3095763" cy="2219961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kumimoji="1" lang="en-US" altLang="ja-JP" dirty="0"/>
          </a:p>
        </p:txBody>
      </p:sp>
      <p:sp>
        <p:nvSpPr>
          <p:cNvPr id="21" name="スライド番号プレースホルダー 2">
            <a:extLst>
              <a:ext uri="{FF2B5EF4-FFF2-40B4-BE49-F238E27FC236}">
                <a16:creationId xmlns:a16="http://schemas.microsoft.com/office/drawing/2014/main" id="{F6C6EA40-6024-466D-A91D-43180CD6CA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14950" y="9749481"/>
            <a:ext cx="1543050" cy="1388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E8C18-5E09-4B72-AA5F-47EFAA729AD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34354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0702EA7C-98B2-4B76-B792-09CC3AD4AC13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087911102"/>
              </p:ext>
            </p:extLst>
          </p:nvPr>
        </p:nvGraphicFramePr>
        <p:xfrm>
          <a:off x="176961" y="2144467"/>
          <a:ext cx="6491779" cy="1493802"/>
        </p:xfrm>
        <a:graphic>
          <a:graphicData uri="http://schemas.openxmlformats.org/drawingml/2006/table">
            <a:tbl>
              <a:tblPr/>
              <a:tblGrid>
                <a:gridCol w="1632789">
                  <a:extLst>
                    <a:ext uri="{9D8B030D-6E8A-4147-A177-3AD203B41FA5}">
                      <a16:colId xmlns:a16="http://schemas.microsoft.com/office/drawing/2014/main" val="3863416504"/>
                    </a:ext>
                  </a:extLst>
                </a:gridCol>
                <a:gridCol w="2114550">
                  <a:extLst>
                    <a:ext uri="{9D8B030D-6E8A-4147-A177-3AD203B41FA5}">
                      <a16:colId xmlns:a16="http://schemas.microsoft.com/office/drawing/2014/main" val="52521505"/>
                    </a:ext>
                  </a:extLst>
                </a:gridCol>
                <a:gridCol w="2744440">
                  <a:extLst>
                    <a:ext uri="{9D8B030D-6E8A-4147-A177-3AD203B41FA5}">
                      <a16:colId xmlns:a16="http://schemas.microsoft.com/office/drawing/2014/main" val="1553230457"/>
                    </a:ext>
                  </a:extLst>
                </a:gridCol>
              </a:tblGrid>
              <a:tr h="248967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1.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開口部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72000" marR="36000" marT="36000" marB="36000" anchor="b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7.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蓄電池</a:t>
                      </a:r>
                    </a:p>
                  </a:txBody>
                  <a:tcPr marL="72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13.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手すりの設置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72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320794"/>
                  </a:ext>
                </a:extLst>
              </a:tr>
              <a:tr h="248967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2.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太陽熱利用システム</a:t>
                      </a:r>
                    </a:p>
                  </a:txBody>
                  <a:tcPr marL="72000" marR="36000" marT="36000" marB="36000" anchor="b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8.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ビルトイン食器洗機</a:t>
                      </a:r>
                    </a:p>
                  </a:txBody>
                  <a:tcPr marL="72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14.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段差解消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72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115179"/>
                  </a:ext>
                </a:extLst>
              </a:tr>
              <a:tr h="248967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3.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節水型トイレ</a:t>
                      </a:r>
                    </a:p>
                  </a:txBody>
                  <a:tcPr marL="72000" marR="36000" marT="36000" marB="36000" anchor="b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9.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掃除しやすいレンジフード</a:t>
                      </a:r>
                    </a:p>
                  </a:txBody>
                  <a:tcPr marL="72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15.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廊下幅等の拡張</a:t>
                      </a:r>
                      <a:endParaRPr lang="ja-JP" altLang="en-US" sz="900" b="0" i="0" u="none" strike="noStrike" dirty="0">
                        <a:solidFill>
                          <a:srgbClr val="FF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72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9273316"/>
                  </a:ext>
                </a:extLst>
              </a:tr>
              <a:tr h="248967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4.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高断熱浴槽</a:t>
                      </a:r>
                    </a:p>
                  </a:txBody>
                  <a:tcPr marL="72000" marR="36000" marT="36000" marB="36000" anchor="b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10.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ビルトイン自動調理対応コンロ</a:t>
                      </a:r>
                    </a:p>
                  </a:txBody>
                  <a:tcPr marL="72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16.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 衝撃緩和畳</a:t>
                      </a:r>
                    </a:p>
                  </a:txBody>
                  <a:tcPr marL="72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750959"/>
                  </a:ext>
                </a:extLst>
              </a:tr>
              <a:tr h="248967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5. </a:t>
                      </a:r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高効率給湯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器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72000" marR="36000" marT="36000" marB="36000" anchor="b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11.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浴室乾燥機</a:t>
                      </a:r>
                    </a:p>
                  </a:txBody>
                  <a:tcPr marL="72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17.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空気清浄機能・換気機能付きエアコン</a:t>
                      </a:r>
                    </a:p>
                  </a:txBody>
                  <a:tcPr marL="72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949128"/>
                  </a:ext>
                </a:extLst>
              </a:tr>
              <a:tr h="248967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6.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節湯水栓</a:t>
                      </a:r>
                    </a:p>
                  </a:txBody>
                  <a:tcPr marL="72000" marR="36000" marT="36000" marB="36000" anchor="b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12.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宅配ボックス</a:t>
                      </a:r>
                      <a:endParaRPr lang="ja-JP" altLang="en-US" sz="800" b="0" i="0" u="none" strike="noStrike" dirty="0">
                        <a:solidFill>
                          <a:srgbClr val="FF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72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18.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50" charset="-128"/>
                          <a:ea typeface="Yu Gothic" panose="020B0400000000000000" pitchFamily="50" charset="-128"/>
                        </a:rPr>
                        <a:t>キッチンセットの交換を伴う対面化改修</a:t>
                      </a:r>
                    </a:p>
                  </a:txBody>
                  <a:tcPr marL="72000" marR="36000" marT="36000" marB="36000" anchor="b">
                    <a:lnL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359476"/>
                  </a:ext>
                </a:extLst>
              </a:tr>
            </a:tbl>
          </a:graphicData>
        </a:graphic>
      </p:graphicFrame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629E9F02-AA35-4F95-A170-0BE0F15C8BAF}"/>
              </a:ext>
            </a:extLst>
          </p:cNvPr>
          <p:cNvSpPr txBox="1"/>
          <p:nvPr userDrawn="1"/>
        </p:nvSpPr>
        <p:spPr>
          <a:xfrm>
            <a:off x="74762" y="10450"/>
            <a:ext cx="33786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tabLst>
                <a:tab pos="2700020" algn="ctr"/>
                <a:tab pos="5400040" algn="r"/>
              </a:tabLst>
            </a:pPr>
            <a:r>
              <a:rPr lang="ja-JP" altLang="en-US" sz="1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子育てグリーン住宅</a:t>
            </a:r>
            <a:r>
              <a:rPr lang="ja-JP" altLang="ja-JP" sz="1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支援事業｜工事写真台紙（工事</a:t>
            </a:r>
            <a:r>
              <a:rPr lang="ja-JP" altLang="en-US" sz="1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後</a:t>
            </a:r>
            <a:r>
              <a:rPr lang="ja-JP" altLang="ja-JP" sz="1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）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B29EC1FD-2344-437E-8BFA-77D1107E970E}"/>
              </a:ext>
            </a:extLst>
          </p:cNvPr>
          <p:cNvSpPr/>
          <p:nvPr userDrawn="1"/>
        </p:nvSpPr>
        <p:spPr>
          <a:xfrm>
            <a:off x="180453" y="655031"/>
            <a:ext cx="6497062" cy="298324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" name="グループ化 9"/>
          <p:cNvGrpSpPr/>
          <p:nvPr userDrawn="1"/>
        </p:nvGrpSpPr>
        <p:grpSpPr>
          <a:xfrm>
            <a:off x="179233" y="1824427"/>
            <a:ext cx="6497042" cy="324001"/>
            <a:chOff x="180443" y="1086989"/>
            <a:chExt cx="6497042" cy="324001"/>
          </a:xfrm>
        </p:grpSpPr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339EEF4C-6CAC-4487-9DA6-AA4B3F4FF52E}"/>
                </a:ext>
              </a:extLst>
            </p:cNvPr>
            <p:cNvSpPr/>
            <p:nvPr userDrawn="1"/>
          </p:nvSpPr>
          <p:spPr>
            <a:xfrm>
              <a:off x="180443" y="1086990"/>
              <a:ext cx="5029230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ja-JP" altLang="en-US" sz="1200" b="1" dirty="0">
                  <a:solidFill>
                    <a:schemeClr val="bg1"/>
                  </a:solidFill>
                </a:rPr>
                <a:t>　対象リフォーム工事</a:t>
              </a:r>
              <a:r>
                <a:rPr lang="ja-JP" altLang="en-US" sz="900" b="1" dirty="0">
                  <a:solidFill>
                    <a:schemeClr val="bg1"/>
                  </a:solidFill>
                </a:rPr>
                <a:t>（下記の番号を１つ入力してください）</a:t>
              </a:r>
              <a:endParaRPr kumimoji="1" lang="ja-JP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63" name="正方形/長方形 62">
              <a:extLst>
                <a:ext uri="{FF2B5EF4-FFF2-40B4-BE49-F238E27FC236}">
                  <a16:creationId xmlns:a16="http://schemas.microsoft.com/office/drawing/2014/main" id="{94D9F844-0E7A-4DF6-A2A0-ECABFE451A02}"/>
                </a:ext>
              </a:extLst>
            </p:cNvPr>
            <p:cNvSpPr/>
            <p:nvPr userDrawn="1"/>
          </p:nvSpPr>
          <p:spPr>
            <a:xfrm>
              <a:off x="5209673" y="1086989"/>
              <a:ext cx="1467812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endParaRPr kumimoji="1" lang="en-US" altLang="ja-JP" dirty="0">
                <a:solidFill>
                  <a:schemeClr val="tx1"/>
                </a:solidFill>
              </a:endParaRPr>
            </a:p>
          </p:txBody>
        </p:sp>
      </p:grp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6C6EA40-6024-466D-A91D-43180CD6CAAD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5314950" y="9749481"/>
            <a:ext cx="1543050" cy="1388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E8C18-5E09-4B72-AA5F-47EFAA729AD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F5AC51D-82A5-447C-A5E2-5A70C5956A93}"/>
              </a:ext>
            </a:extLst>
          </p:cNvPr>
          <p:cNvSpPr txBox="1"/>
          <p:nvPr userDrawn="1"/>
        </p:nvSpPr>
        <p:spPr>
          <a:xfrm>
            <a:off x="181132" y="668232"/>
            <a:ext cx="64917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solidFill>
                  <a:srgbClr val="FF0000"/>
                </a:solidFill>
              </a:rPr>
              <a:t>・住宅省エネポータルでは工事ごと、工程別に写真を提出（アップロード）する必要があります。（</a:t>
            </a:r>
            <a:r>
              <a:rPr kumimoji="1" lang="en-US" altLang="ja-JP" sz="800" dirty="0">
                <a:solidFill>
                  <a:srgbClr val="FF0000"/>
                </a:solidFill>
              </a:rPr>
              <a:t>1</a:t>
            </a:r>
            <a:r>
              <a:rPr kumimoji="1" lang="ja-JP" altLang="en-US" sz="800" dirty="0">
                <a:solidFill>
                  <a:srgbClr val="FF0000"/>
                </a:solidFill>
              </a:rPr>
              <a:t>ファイルあたり</a:t>
            </a:r>
            <a:r>
              <a:rPr kumimoji="1" lang="en-US" altLang="ja-JP" sz="800" dirty="0">
                <a:solidFill>
                  <a:srgbClr val="FF0000"/>
                </a:solidFill>
              </a:rPr>
              <a:t>5MB</a:t>
            </a:r>
            <a:r>
              <a:rPr kumimoji="1" lang="ja-JP" altLang="en-US" sz="800" dirty="0">
                <a:solidFill>
                  <a:srgbClr val="FF0000"/>
                </a:solidFill>
              </a:rPr>
              <a:t>以下）</a:t>
            </a:r>
            <a:endParaRPr kumimoji="1" lang="en-US" altLang="ja-JP" sz="800" dirty="0">
              <a:solidFill>
                <a:srgbClr val="FF0000"/>
              </a:solidFill>
            </a:endParaRPr>
          </a:p>
          <a:p>
            <a:r>
              <a:rPr kumimoji="1" lang="ja-JP" altLang="en-US" sz="800" dirty="0">
                <a:solidFill>
                  <a:srgbClr val="FF0000"/>
                </a:solidFill>
              </a:rPr>
              <a:t>　工事ごと、工程別にファイルを分けて作成し、</a:t>
            </a:r>
            <a:r>
              <a:rPr kumimoji="1" lang="en-US" altLang="ja-JP" sz="800" dirty="0">
                <a:solidFill>
                  <a:srgbClr val="FF0000"/>
                </a:solidFill>
              </a:rPr>
              <a:t>PDF</a:t>
            </a:r>
            <a:r>
              <a:rPr kumimoji="1" lang="ja-JP" altLang="en-US" sz="800" dirty="0">
                <a:solidFill>
                  <a:srgbClr val="FF0000"/>
                </a:solidFill>
              </a:rPr>
              <a:t>ファイルに保存した上でアップロードしてください。</a:t>
            </a:r>
            <a:endParaRPr kumimoji="1" lang="en-US" altLang="ja-JP" sz="800" dirty="0">
              <a:solidFill>
                <a:srgbClr val="FF0000"/>
              </a:solidFill>
            </a:endParaRPr>
          </a:p>
          <a:p>
            <a:r>
              <a:rPr kumimoji="1" lang="ja-JP" altLang="en-US" sz="800" dirty="0">
                <a:solidFill>
                  <a:srgbClr val="FF0000"/>
                </a:solidFill>
              </a:rPr>
              <a:t>・複数の写真が必要な工事では、どの部位の写真か分かるように入力してください。</a:t>
            </a:r>
            <a:endParaRPr kumimoji="1" lang="en-US" altLang="ja-JP" sz="800" dirty="0">
              <a:solidFill>
                <a:srgbClr val="FF0000"/>
              </a:solidFill>
            </a:endParaRPr>
          </a:p>
          <a:p>
            <a:r>
              <a:rPr kumimoji="1" lang="ja-JP" altLang="en-US" sz="800" dirty="0">
                <a:solidFill>
                  <a:srgbClr val="FF0000"/>
                </a:solidFill>
              </a:rPr>
              <a:t>・⼯事後写真を撮り忘れた場合は、申請ができませんのでご留意ください。</a:t>
            </a:r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177531" y="242606"/>
            <a:ext cx="6499984" cy="360000"/>
            <a:chOff x="177531" y="242606"/>
            <a:chExt cx="6499984" cy="360000"/>
          </a:xfrm>
        </p:grpSpPr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F5183B86-4D51-49AF-B5DC-002B5A222F41}"/>
                </a:ext>
              </a:extLst>
            </p:cNvPr>
            <p:cNvSpPr/>
            <p:nvPr userDrawn="1"/>
          </p:nvSpPr>
          <p:spPr>
            <a:xfrm>
              <a:off x="5209673" y="242606"/>
              <a:ext cx="1467842" cy="360000"/>
            </a:xfrm>
            <a:prstGeom prst="rect">
              <a:avLst/>
            </a:prstGeom>
            <a:solidFill>
              <a:srgbClr val="BF9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ja-JP" sz="1200" b="1" dirty="0">
                  <a:solidFill>
                    <a:schemeClr val="tx1"/>
                  </a:solidFill>
                  <a:effectLst/>
                  <a:ea typeface="游ゴシック Light" panose="020B0300000000000000" pitchFamily="50" charset="-128"/>
                  <a:cs typeface="Times New Roman" panose="02020603050405020304" pitchFamily="18" charset="0"/>
                </a:rPr>
                <a:t>工事【</a:t>
              </a:r>
              <a:r>
                <a:rPr lang="ja-JP" altLang="en-US" sz="1200" b="1" dirty="0">
                  <a:solidFill>
                    <a:schemeClr val="tx1"/>
                  </a:solidFill>
                  <a:effectLst/>
                  <a:ea typeface="游ゴシック Light" panose="020B0300000000000000" pitchFamily="50" charset="-128"/>
                  <a:cs typeface="Times New Roman" panose="02020603050405020304" pitchFamily="18" charset="0"/>
                </a:rPr>
                <a:t>後</a:t>
              </a:r>
              <a:r>
                <a:rPr lang="ja-JP" altLang="ja-JP" sz="1200" b="1" dirty="0">
                  <a:solidFill>
                    <a:schemeClr val="tx1"/>
                  </a:solidFill>
                  <a:effectLst/>
                  <a:ea typeface="游ゴシック Light" panose="020B0300000000000000" pitchFamily="50" charset="-128"/>
                  <a:cs typeface="Times New Roman" panose="02020603050405020304" pitchFamily="18" charset="0"/>
                </a:rPr>
                <a:t>】用</a:t>
              </a:r>
              <a:endParaRPr kumimoji="1" lang="ja-JP" altLang="en-US" sz="1200" b="1" u="sng" dirty="0">
                <a:solidFill>
                  <a:schemeClr val="tx1"/>
                </a:solidFill>
              </a:endParaRPr>
            </a:p>
          </p:txBody>
        </p:sp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id="{F5183B86-4D51-49AF-B5DC-002B5A222F41}"/>
                </a:ext>
              </a:extLst>
            </p:cNvPr>
            <p:cNvSpPr/>
            <p:nvPr userDrawn="1"/>
          </p:nvSpPr>
          <p:spPr>
            <a:xfrm>
              <a:off x="1759789" y="242606"/>
              <a:ext cx="3449884" cy="360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0" dirty="0">
                  <a:solidFill>
                    <a:schemeClr val="tx1"/>
                  </a:solidFill>
                  <a:latin typeface="+mn-lt"/>
                </a:rPr>
                <a:t>工　事　写　真　台　紙</a:t>
              </a:r>
            </a:p>
          </p:txBody>
        </p:sp>
        <p:sp>
          <p:nvSpPr>
            <p:cNvPr id="42" name="正方形/長方形 41">
              <a:extLst>
                <a:ext uri="{FF2B5EF4-FFF2-40B4-BE49-F238E27FC236}">
                  <a16:creationId xmlns:a16="http://schemas.microsoft.com/office/drawing/2014/main" id="{F5183B86-4D51-49AF-B5DC-002B5A222F41}"/>
                </a:ext>
              </a:extLst>
            </p:cNvPr>
            <p:cNvSpPr/>
            <p:nvPr userDrawn="1"/>
          </p:nvSpPr>
          <p:spPr>
            <a:xfrm>
              <a:off x="177531" y="242606"/>
              <a:ext cx="1582258" cy="360000"/>
            </a:xfrm>
            <a:prstGeom prst="rect">
              <a:avLst/>
            </a:prstGeom>
            <a:solidFill>
              <a:srgbClr val="BF9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b="0" dirty="0">
                  <a:solidFill>
                    <a:schemeClr val="tx1"/>
                  </a:solidFill>
                  <a:latin typeface="游ゴシック Light" panose="020B0300000000000000" pitchFamily="50" charset="-128"/>
                  <a:ea typeface="游ゴシック Light" panose="020B0300000000000000" pitchFamily="50" charset="-128"/>
                </a:rPr>
                <a:t>リフォーム</a:t>
              </a:r>
              <a:br>
                <a:rPr kumimoji="1" lang="en-US" altLang="ja-JP" sz="1200" b="0" dirty="0">
                  <a:solidFill>
                    <a:schemeClr val="tx1"/>
                  </a:solidFill>
                  <a:latin typeface="游ゴシック Light" panose="020B0300000000000000" pitchFamily="50" charset="-128"/>
                  <a:ea typeface="游ゴシック Light" panose="020B0300000000000000" pitchFamily="50" charset="-128"/>
                </a:rPr>
              </a:br>
              <a:r>
                <a:rPr kumimoji="1" lang="ja-JP" altLang="en-US" sz="1200" b="0" dirty="0">
                  <a:solidFill>
                    <a:schemeClr val="tx1"/>
                  </a:solidFill>
                  <a:latin typeface="游ゴシック Light" panose="020B0300000000000000" pitchFamily="50" charset="-128"/>
                  <a:ea typeface="游ゴシック Light" panose="020B0300000000000000" pitchFamily="50" charset="-128"/>
                </a:rPr>
                <a:t>一括申請用</a:t>
              </a:r>
            </a:p>
          </p:txBody>
        </p:sp>
      </p:grpSp>
      <p:grpSp>
        <p:nvGrpSpPr>
          <p:cNvPr id="11" name="グループ化 10"/>
          <p:cNvGrpSpPr/>
          <p:nvPr userDrawn="1"/>
        </p:nvGrpSpPr>
        <p:grpSpPr>
          <a:xfrm>
            <a:off x="180444" y="3686157"/>
            <a:ext cx="3248549" cy="3027659"/>
            <a:chOff x="180444" y="3686157"/>
            <a:chExt cx="3248549" cy="3027659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180461" y="3689057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54A1A91C-4898-40DC-A741-76E41BC335EB}"/>
                </a:ext>
              </a:extLst>
            </p:cNvPr>
            <p:cNvSpPr txBox="1"/>
            <p:nvPr userDrawn="1"/>
          </p:nvSpPr>
          <p:spPr>
            <a:xfrm>
              <a:off x="206771" y="5894291"/>
              <a:ext cx="3210169" cy="692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工事</a:t>
              </a:r>
              <a:r>
                <a:rPr kumimoji="1" lang="ja-JP" altLang="en-US" sz="2800" b="1" u="sng" dirty="0">
                  <a:solidFill>
                    <a:srgbClr val="FF0000"/>
                  </a:solidFill>
                </a:rPr>
                <a:t>後</a:t>
              </a:r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写真を貼付</a:t>
              </a:r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  <a:p>
              <a:pPr algn="ctr"/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（工事</a:t>
              </a:r>
              <a:r>
                <a:rPr kumimoji="1" lang="ja-JP" altLang="en-US" sz="1100" b="1" u="sng" dirty="0">
                  <a:solidFill>
                    <a:schemeClr val="bg1">
                      <a:lumMod val="75000"/>
                    </a:schemeClr>
                  </a:solidFill>
                </a:rPr>
                <a:t>前</a:t>
              </a: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の写真は貼付しないでください）</a:t>
              </a:r>
              <a:endParaRPr kumimoji="1" lang="en-US" altLang="ja-JP" sz="11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3686157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46" name="正方形/長方形 45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3686157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  <p:sp>
          <p:nvSpPr>
            <p:cNvPr id="47" name="正方形/長方形 46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4008885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部位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48" name="正方形/長方形 47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4008885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5" name="グループ化 14"/>
          <p:cNvGrpSpPr/>
          <p:nvPr userDrawn="1"/>
        </p:nvGrpSpPr>
        <p:grpSpPr>
          <a:xfrm>
            <a:off x="3427079" y="3686157"/>
            <a:ext cx="3248549" cy="3027659"/>
            <a:chOff x="3427079" y="3686157"/>
            <a:chExt cx="3248549" cy="3027659"/>
          </a:xfrm>
        </p:grpSpPr>
        <p:sp>
          <p:nvSpPr>
            <p:cNvPr id="52" name="正方形/長方形 51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3427096" y="3689057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テキスト ボックス 52">
              <a:extLst>
                <a:ext uri="{FF2B5EF4-FFF2-40B4-BE49-F238E27FC236}">
                  <a16:creationId xmlns:a16="http://schemas.microsoft.com/office/drawing/2014/main" id="{54A1A91C-4898-40DC-A741-76E41BC335EB}"/>
                </a:ext>
              </a:extLst>
            </p:cNvPr>
            <p:cNvSpPr txBox="1"/>
            <p:nvPr userDrawn="1"/>
          </p:nvSpPr>
          <p:spPr>
            <a:xfrm>
              <a:off x="3453406" y="5894291"/>
              <a:ext cx="3210169" cy="692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工事</a:t>
              </a:r>
              <a:r>
                <a:rPr kumimoji="1" lang="ja-JP" altLang="en-US" sz="2800" b="1" u="sng" dirty="0">
                  <a:solidFill>
                    <a:srgbClr val="FF0000"/>
                  </a:solidFill>
                </a:rPr>
                <a:t>後</a:t>
              </a:r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写真を貼付</a:t>
              </a:r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  <a:p>
              <a:pPr algn="ctr"/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（工事</a:t>
              </a:r>
              <a:r>
                <a:rPr kumimoji="1" lang="ja-JP" altLang="en-US" sz="1100" b="1" u="sng" dirty="0">
                  <a:solidFill>
                    <a:schemeClr val="bg1">
                      <a:lumMod val="75000"/>
                    </a:schemeClr>
                  </a:solidFill>
                </a:rPr>
                <a:t>前</a:t>
              </a: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の写真は貼付しないでください）</a:t>
              </a:r>
            </a:p>
          </p:txBody>
        </p:sp>
        <p:sp>
          <p:nvSpPr>
            <p:cNvPr id="54" name="正方形/長方形 53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3686157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55" name="正方形/長方形 54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3686157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  <p:sp>
          <p:nvSpPr>
            <p:cNvPr id="56" name="正方形/長方形 55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4008885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部位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57" name="正方形/長方形 56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4008885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6" name="グループ化 15"/>
          <p:cNvGrpSpPr/>
          <p:nvPr userDrawn="1"/>
        </p:nvGrpSpPr>
        <p:grpSpPr>
          <a:xfrm>
            <a:off x="180444" y="6716360"/>
            <a:ext cx="3248549" cy="3027659"/>
            <a:chOff x="180444" y="6716360"/>
            <a:chExt cx="3248549" cy="3027659"/>
          </a:xfrm>
        </p:grpSpPr>
        <p:sp>
          <p:nvSpPr>
            <p:cNvPr id="78" name="正方形/長方形 77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180461" y="6719260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9" name="テキスト ボックス 78">
              <a:extLst>
                <a:ext uri="{FF2B5EF4-FFF2-40B4-BE49-F238E27FC236}">
                  <a16:creationId xmlns:a16="http://schemas.microsoft.com/office/drawing/2014/main" id="{54A1A91C-4898-40DC-A741-76E41BC335EB}"/>
                </a:ext>
              </a:extLst>
            </p:cNvPr>
            <p:cNvSpPr txBox="1"/>
            <p:nvPr userDrawn="1"/>
          </p:nvSpPr>
          <p:spPr>
            <a:xfrm>
              <a:off x="206771" y="8924494"/>
              <a:ext cx="3210169" cy="692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工事</a:t>
              </a:r>
              <a:r>
                <a:rPr kumimoji="1" lang="ja-JP" altLang="en-US" sz="2800" b="1" u="sng" dirty="0">
                  <a:solidFill>
                    <a:srgbClr val="FF0000"/>
                  </a:solidFill>
                </a:rPr>
                <a:t>後</a:t>
              </a:r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写真を貼付</a:t>
              </a:r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（工事</a:t>
              </a:r>
              <a:r>
                <a:rPr kumimoji="1" lang="ja-JP" altLang="en-US" sz="1100" b="1" u="sng" dirty="0">
                  <a:solidFill>
                    <a:schemeClr val="bg1">
                      <a:lumMod val="75000"/>
                    </a:schemeClr>
                  </a:solidFill>
                </a:rPr>
                <a:t>前</a:t>
              </a: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の写真は貼付しないでください）</a:t>
              </a:r>
              <a:endParaRPr kumimoji="1" lang="en-US" altLang="ja-JP" sz="11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80" name="正方形/長方形 79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6716360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81" name="正方形/長方形 80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6716360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  <p:sp>
          <p:nvSpPr>
            <p:cNvPr id="82" name="正方形/長方形 81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7039088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部位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83" name="正方形/長方形 82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7039088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7" name="グループ化 16"/>
          <p:cNvGrpSpPr/>
          <p:nvPr userDrawn="1"/>
        </p:nvGrpSpPr>
        <p:grpSpPr>
          <a:xfrm>
            <a:off x="3427079" y="6716360"/>
            <a:ext cx="3248549" cy="3027659"/>
            <a:chOff x="3427079" y="6716360"/>
            <a:chExt cx="3248549" cy="3027659"/>
          </a:xfrm>
        </p:grpSpPr>
        <p:sp>
          <p:nvSpPr>
            <p:cNvPr id="86" name="正方形/長方形 85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3427096" y="6719260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テキスト ボックス 86">
              <a:extLst>
                <a:ext uri="{FF2B5EF4-FFF2-40B4-BE49-F238E27FC236}">
                  <a16:creationId xmlns:a16="http://schemas.microsoft.com/office/drawing/2014/main" id="{54A1A91C-4898-40DC-A741-76E41BC335EB}"/>
                </a:ext>
              </a:extLst>
            </p:cNvPr>
            <p:cNvSpPr txBox="1"/>
            <p:nvPr userDrawn="1"/>
          </p:nvSpPr>
          <p:spPr>
            <a:xfrm>
              <a:off x="3453406" y="8924494"/>
              <a:ext cx="3210169" cy="692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工事</a:t>
              </a:r>
              <a:r>
                <a:rPr kumimoji="1" lang="ja-JP" altLang="en-US" sz="2800" b="1" u="sng" dirty="0">
                  <a:solidFill>
                    <a:srgbClr val="FF0000"/>
                  </a:solidFill>
                </a:rPr>
                <a:t>後</a:t>
              </a:r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写真を貼付</a:t>
              </a:r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（工事</a:t>
              </a:r>
              <a:r>
                <a:rPr kumimoji="1" lang="ja-JP" altLang="en-US" sz="1100" b="1" u="sng" dirty="0">
                  <a:solidFill>
                    <a:schemeClr val="bg1">
                      <a:lumMod val="75000"/>
                    </a:schemeClr>
                  </a:solidFill>
                </a:rPr>
                <a:t>前</a:t>
              </a: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の写真は貼付しないでください）</a:t>
              </a:r>
            </a:p>
          </p:txBody>
        </p:sp>
        <p:sp>
          <p:nvSpPr>
            <p:cNvPr id="88" name="正方形/長方形 87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6716360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89" name="正方形/長方形 88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6716360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  <p:sp>
          <p:nvSpPr>
            <p:cNvPr id="90" name="正方形/長方形 89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7039088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部位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91" name="正方形/長方形 90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7039088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8" name="グループ化 7"/>
          <p:cNvGrpSpPr/>
          <p:nvPr userDrawn="1"/>
        </p:nvGrpSpPr>
        <p:grpSpPr>
          <a:xfrm>
            <a:off x="176528" y="1500427"/>
            <a:ext cx="6501493" cy="324000"/>
            <a:chOff x="174124" y="707097"/>
            <a:chExt cx="6501493" cy="324000"/>
          </a:xfrm>
        </p:grpSpPr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74124" y="707097"/>
              <a:ext cx="1579315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ja-JP" altLang="en-US" sz="1200" b="1" dirty="0">
                  <a:solidFill>
                    <a:schemeClr val="bg1"/>
                  </a:solidFill>
                </a:rPr>
                <a:t>　建　物　名　称　</a:t>
              </a:r>
              <a:endParaRPr lang="en-US" altLang="ja-JP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58" name="正方形/長方形 57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753439" y="707097"/>
              <a:ext cx="4922178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200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9856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2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629E9F02-AA35-4F95-A170-0BE0F15C8BAF}"/>
              </a:ext>
            </a:extLst>
          </p:cNvPr>
          <p:cNvSpPr txBox="1"/>
          <p:nvPr userDrawn="1"/>
        </p:nvSpPr>
        <p:spPr>
          <a:xfrm>
            <a:off x="74763" y="10450"/>
            <a:ext cx="39798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tabLst>
                <a:tab pos="2700020" algn="ctr"/>
                <a:tab pos="5400040" algn="r"/>
              </a:tabLst>
            </a:pPr>
            <a:r>
              <a:rPr lang="ja-JP" altLang="en-US" sz="1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子育てグリーン住宅</a:t>
            </a:r>
            <a:r>
              <a:rPr lang="ja-JP" altLang="ja-JP" sz="1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支援事業｜工事写真台紙（工事</a:t>
            </a:r>
            <a:r>
              <a:rPr lang="ja-JP" altLang="en-US" sz="1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後</a:t>
            </a:r>
            <a:r>
              <a:rPr lang="ja-JP" altLang="ja-JP" sz="1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）</a:t>
            </a:r>
          </a:p>
        </p:txBody>
      </p:sp>
      <p:grpSp>
        <p:nvGrpSpPr>
          <p:cNvPr id="99" name="グループ化 98"/>
          <p:cNvGrpSpPr/>
          <p:nvPr userDrawn="1"/>
        </p:nvGrpSpPr>
        <p:grpSpPr>
          <a:xfrm>
            <a:off x="177531" y="242606"/>
            <a:ext cx="6499984" cy="360000"/>
            <a:chOff x="177531" y="242606"/>
            <a:chExt cx="6499984" cy="360000"/>
          </a:xfrm>
        </p:grpSpPr>
        <p:sp>
          <p:nvSpPr>
            <p:cNvPr id="100" name="正方形/長方形 99">
              <a:extLst>
                <a:ext uri="{FF2B5EF4-FFF2-40B4-BE49-F238E27FC236}">
                  <a16:creationId xmlns:a16="http://schemas.microsoft.com/office/drawing/2014/main" id="{F5183B86-4D51-49AF-B5DC-002B5A222F41}"/>
                </a:ext>
              </a:extLst>
            </p:cNvPr>
            <p:cNvSpPr/>
            <p:nvPr userDrawn="1"/>
          </p:nvSpPr>
          <p:spPr>
            <a:xfrm>
              <a:off x="5209673" y="242606"/>
              <a:ext cx="1467842" cy="360000"/>
            </a:xfrm>
            <a:prstGeom prst="rect">
              <a:avLst/>
            </a:prstGeom>
            <a:solidFill>
              <a:srgbClr val="BF9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ja-JP" sz="1200" b="1" dirty="0">
                  <a:solidFill>
                    <a:schemeClr val="tx1"/>
                  </a:solidFill>
                  <a:effectLst/>
                  <a:ea typeface="游ゴシック Light" panose="020B0300000000000000" pitchFamily="50" charset="-128"/>
                  <a:cs typeface="Times New Roman" panose="02020603050405020304" pitchFamily="18" charset="0"/>
                </a:rPr>
                <a:t>工事【</a:t>
              </a:r>
              <a:r>
                <a:rPr lang="ja-JP" altLang="en-US" sz="1200" b="1" dirty="0">
                  <a:solidFill>
                    <a:schemeClr val="tx1"/>
                  </a:solidFill>
                  <a:effectLst/>
                  <a:ea typeface="游ゴシック Light" panose="020B0300000000000000" pitchFamily="50" charset="-128"/>
                  <a:cs typeface="Times New Roman" panose="02020603050405020304" pitchFamily="18" charset="0"/>
                </a:rPr>
                <a:t>後</a:t>
              </a:r>
              <a:r>
                <a:rPr lang="ja-JP" altLang="ja-JP" sz="1200" b="1" dirty="0">
                  <a:solidFill>
                    <a:schemeClr val="tx1"/>
                  </a:solidFill>
                  <a:effectLst/>
                  <a:ea typeface="游ゴシック Light" panose="020B0300000000000000" pitchFamily="50" charset="-128"/>
                  <a:cs typeface="Times New Roman" panose="02020603050405020304" pitchFamily="18" charset="0"/>
                </a:rPr>
                <a:t>】用</a:t>
              </a:r>
              <a:endParaRPr kumimoji="1" lang="ja-JP" altLang="en-US" sz="1200" b="1" u="sng" dirty="0">
                <a:solidFill>
                  <a:schemeClr val="tx1"/>
                </a:solidFill>
              </a:endParaRPr>
            </a:p>
          </p:txBody>
        </p:sp>
        <p:sp>
          <p:nvSpPr>
            <p:cNvPr id="101" name="正方形/長方形 100">
              <a:extLst>
                <a:ext uri="{FF2B5EF4-FFF2-40B4-BE49-F238E27FC236}">
                  <a16:creationId xmlns:a16="http://schemas.microsoft.com/office/drawing/2014/main" id="{F5183B86-4D51-49AF-B5DC-002B5A222F41}"/>
                </a:ext>
              </a:extLst>
            </p:cNvPr>
            <p:cNvSpPr/>
            <p:nvPr userDrawn="1"/>
          </p:nvSpPr>
          <p:spPr>
            <a:xfrm>
              <a:off x="1759789" y="242606"/>
              <a:ext cx="3449884" cy="360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0" dirty="0">
                  <a:solidFill>
                    <a:schemeClr val="tx1"/>
                  </a:solidFill>
                  <a:latin typeface="+mn-lt"/>
                </a:rPr>
                <a:t>工　事　写　真　台　紙</a:t>
              </a:r>
            </a:p>
          </p:txBody>
        </p:sp>
        <p:sp>
          <p:nvSpPr>
            <p:cNvPr id="102" name="正方形/長方形 101">
              <a:extLst>
                <a:ext uri="{FF2B5EF4-FFF2-40B4-BE49-F238E27FC236}">
                  <a16:creationId xmlns:a16="http://schemas.microsoft.com/office/drawing/2014/main" id="{F5183B86-4D51-49AF-B5DC-002B5A222F41}"/>
                </a:ext>
              </a:extLst>
            </p:cNvPr>
            <p:cNvSpPr/>
            <p:nvPr userDrawn="1"/>
          </p:nvSpPr>
          <p:spPr>
            <a:xfrm>
              <a:off x="177531" y="242606"/>
              <a:ext cx="1582258" cy="360000"/>
            </a:xfrm>
            <a:prstGeom prst="rect">
              <a:avLst/>
            </a:prstGeom>
            <a:solidFill>
              <a:srgbClr val="BF9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b="0" dirty="0">
                  <a:solidFill>
                    <a:schemeClr val="tx1"/>
                  </a:solidFill>
                  <a:latin typeface="游ゴシック Light" panose="020B0300000000000000" pitchFamily="50" charset="-128"/>
                  <a:ea typeface="游ゴシック Light" panose="020B0300000000000000" pitchFamily="50" charset="-128"/>
                </a:rPr>
                <a:t>リフォーム</a:t>
              </a:r>
              <a:br>
                <a:rPr kumimoji="1" lang="en-US" altLang="ja-JP" sz="1200" b="0" dirty="0">
                  <a:solidFill>
                    <a:schemeClr val="tx1"/>
                  </a:solidFill>
                  <a:latin typeface="游ゴシック Light" panose="020B0300000000000000" pitchFamily="50" charset="-128"/>
                  <a:ea typeface="游ゴシック Light" panose="020B0300000000000000" pitchFamily="50" charset="-128"/>
                </a:rPr>
              </a:br>
              <a:r>
                <a:rPr kumimoji="1" lang="ja-JP" altLang="en-US" sz="1200" b="0" dirty="0">
                  <a:solidFill>
                    <a:schemeClr val="tx1"/>
                  </a:solidFill>
                  <a:latin typeface="游ゴシック Light" panose="020B0300000000000000" pitchFamily="50" charset="-128"/>
                  <a:ea typeface="游ゴシック Light" panose="020B0300000000000000" pitchFamily="50" charset="-128"/>
                </a:rPr>
                <a:t>一括申請用</a:t>
              </a:r>
            </a:p>
          </p:txBody>
        </p:sp>
      </p:grpSp>
      <p:grpSp>
        <p:nvGrpSpPr>
          <p:cNvPr id="103" name="グループ化 102"/>
          <p:cNvGrpSpPr/>
          <p:nvPr userDrawn="1"/>
        </p:nvGrpSpPr>
        <p:grpSpPr>
          <a:xfrm>
            <a:off x="180444" y="3686157"/>
            <a:ext cx="3248549" cy="3027659"/>
            <a:chOff x="180444" y="3686157"/>
            <a:chExt cx="3248549" cy="3027659"/>
          </a:xfrm>
        </p:grpSpPr>
        <p:sp>
          <p:nvSpPr>
            <p:cNvPr id="104" name="正方形/長方形 103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180461" y="3689057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5" name="テキスト ボックス 104">
              <a:extLst>
                <a:ext uri="{FF2B5EF4-FFF2-40B4-BE49-F238E27FC236}">
                  <a16:creationId xmlns:a16="http://schemas.microsoft.com/office/drawing/2014/main" id="{54A1A91C-4898-40DC-A741-76E41BC335EB}"/>
                </a:ext>
              </a:extLst>
            </p:cNvPr>
            <p:cNvSpPr txBox="1"/>
            <p:nvPr userDrawn="1"/>
          </p:nvSpPr>
          <p:spPr>
            <a:xfrm>
              <a:off x="206771" y="5894291"/>
              <a:ext cx="321016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工事</a:t>
              </a:r>
              <a:r>
                <a:rPr kumimoji="1" lang="ja-JP" altLang="en-US" sz="2800" b="1" u="sng" dirty="0">
                  <a:solidFill>
                    <a:srgbClr val="FF0000"/>
                  </a:solidFill>
                </a:rPr>
                <a:t>後</a:t>
              </a:r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写真を貼付</a:t>
              </a:r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（工事</a:t>
              </a:r>
              <a:r>
                <a:rPr kumimoji="1" lang="ja-JP" altLang="en-US" sz="1100" b="1" u="sng" dirty="0">
                  <a:solidFill>
                    <a:schemeClr val="bg1">
                      <a:lumMod val="75000"/>
                    </a:schemeClr>
                  </a:solidFill>
                </a:rPr>
                <a:t>前</a:t>
              </a: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の写真は貼付しないでください）</a:t>
              </a:r>
              <a:endParaRPr kumimoji="1" lang="en-US" altLang="ja-JP" sz="11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06" name="正方形/長方形 105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3686157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07" name="正方形/長方形 106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3686157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  <p:sp>
          <p:nvSpPr>
            <p:cNvPr id="108" name="正方形/長方形 107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4008885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部位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09" name="正方形/長方形 108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4008885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10" name="グループ化 109"/>
          <p:cNvGrpSpPr/>
          <p:nvPr userDrawn="1"/>
        </p:nvGrpSpPr>
        <p:grpSpPr>
          <a:xfrm>
            <a:off x="3427079" y="3686157"/>
            <a:ext cx="3248549" cy="3027659"/>
            <a:chOff x="3427079" y="3686157"/>
            <a:chExt cx="3248549" cy="3027659"/>
          </a:xfrm>
        </p:grpSpPr>
        <p:sp>
          <p:nvSpPr>
            <p:cNvPr id="111" name="正方形/長方形 110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3427096" y="3689057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" name="テキスト ボックス 111">
              <a:extLst>
                <a:ext uri="{FF2B5EF4-FFF2-40B4-BE49-F238E27FC236}">
                  <a16:creationId xmlns:a16="http://schemas.microsoft.com/office/drawing/2014/main" id="{54A1A91C-4898-40DC-A741-76E41BC335EB}"/>
                </a:ext>
              </a:extLst>
            </p:cNvPr>
            <p:cNvSpPr txBox="1"/>
            <p:nvPr userDrawn="1"/>
          </p:nvSpPr>
          <p:spPr>
            <a:xfrm>
              <a:off x="3453406" y="5894291"/>
              <a:ext cx="3210169" cy="692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工事</a:t>
              </a:r>
              <a:r>
                <a:rPr kumimoji="1" lang="ja-JP" altLang="en-US" sz="2800" b="1" u="sng" dirty="0">
                  <a:solidFill>
                    <a:srgbClr val="FF0000"/>
                  </a:solidFill>
                </a:rPr>
                <a:t>後</a:t>
              </a:r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写真を貼付</a:t>
              </a:r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（工事</a:t>
              </a:r>
              <a:r>
                <a:rPr kumimoji="1" lang="ja-JP" altLang="en-US" sz="1100" b="1" u="sng" dirty="0">
                  <a:solidFill>
                    <a:schemeClr val="bg1">
                      <a:lumMod val="75000"/>
                    </a:schemeClr>
                  </a:solidFill>
                </a:rPr>
                <a:t>前</a:t>
              </a: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の写真は貼付しないでください）</a:t>
              </a:r>
              <a:endParaRPr kumimoji="1" lang="en-US" altLang="ja-JP" sz="11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13" name="正方形/長方形 112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3686157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14" name="正方形/長方形 113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3686157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  <p:sp>
          <p:nvSpPr>
            <p:cNvPr id="115" name="正方形/長方形 114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4008885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部位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16" name="正方形/長方形 115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4008885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17" name="グループ化 116"/>
          <p:cNvGrpSpPr/>
          <p:nvPr userDrawn="1"/>
        </p:nvGrpSpPr>
        <p:grpSpPr>
          <a:xfrm>
            <a:off x="180444" y="6716360"/>
            <a:ext cx="3248549" cy="3027659"/>
            <a:chOff x="180444" y="6716360"/>
            <a:chExt cx="3248549" cy="3027659"/>
          </a:xfrm>
        </p:grpSpPr>
        <p:sp>
          <p:nvSpPr>
            <p:cNvPr id="118" name="正方形/長方形 117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180461" y="6719260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9" name="テキスト ボックス 118">
              <a:extLst>
                <a:ext uri="{FF2B5EF4-FFF2-40B4-BE49-F238E27FC236}">
                  <a16:creationId xmlns:a16="http://schemas.microsoft.com/office/drawing/2014/main" id="{54A1A91C-4898-40DC-A741-76E41BC335EB}"/>
                </a:ext>
              </a:extLst>
            </p:cNvPr>
            <p:cNvSpPr txBox="1"/>
            <p:nvPr userDrawn="1"/>
          </p:nvSpPr>
          <p:spPr>
            <a:xfrm>
              <a:off x="206771" y="8924494"/>
              <a:ext cx="3210169" cy="692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工事</a:t>
              </a:r>
              <a:r>
                <a:rPr kumimoji="1" lang="ja-JP" altLang="en-US" sz="2800" b="1" u="sng" dirty="0">
                  <a:solidFill>
                    <a:srgbClr val="FF0000"/>
                  </a:solidFill>
                </a:rPr>
                <a:t>後</a:t>
              </a:r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写真を貼付</a:t>
              </a:r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（工事</a:t>
              </a:r>
              <a:r>
                <a:rPr kumimoji="1" lang="ja-JP" altLang="en-US" sz="1100" b="1" u="sng" dirty="0">
                  <a:solidFill>
                    <a:schemeClr val="bg1">
                      <a:lumMod val="75000"/>
                    </a:schemeClr>
                  </a:solidFill>
                </a:rPr>
                <a:t>前</a:t>
              </a: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の写真は貼付しないでください）</a:t>
              </a:r>
              <a:endParaRPr kumimoji="1" lang="en-US" altLang="ja-JP" sz="11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20" name="正方形/長方形 119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6716360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21" name="正方形/長方形 120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6716360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  <p:sp>
          <p:nvSpPr>
            <p:cNvPr id="122" name="正方形/長方形 121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7039088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部位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23" name="正方形/長方形 122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7039088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24" name="グループ化 123"/>
          <p:cNvGrpSpPr/>
          <p:nvPr userDrawn="1"/>
        </p:nvGrpSpPr>
        <p:grpSpPr>
          <a:xfrm>
            <a:off x="3427079" y="6716360"/>
            <a:ext cx="3248549" cy="3027659"/>
            <a:chOff x="3427079" y="6716360"/>
            <a:chExt cx="3248549" cy="3027659"/>
          </a:xfrm>
        </p:grpSpPr>
        <p:sp>
          <p:nvSpPr>
            <p:cNvPr id="125" name="正方形/長方形 124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3427096" y="6719260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6" name="テキスト ボックス 125">
              <a:extLst>
                <a:ext uri="{FF2B5EF4-FFF2-40B4-BE49-F238E27FC236}">
                  <a16:creationId xmlns:a16="http://schemas.microsoft.com/office/drawing/2014/main" id="{54A1A91C-4898-40DC-A741-76E41BC335EB}"/>
                </a:ext>
              </a:extLst>
            </p:cNvPr>
            <p:cNvSpPr txBox="1"/>
            <p:nvPr userDrawn="1"/>
          </p:nvSpPr>
          <p:spPr>
            <a:xfrm>
              <a:off x="3453406" y="8924494"/>
              <a:ext cx="3210169" cy="692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工事</a:t>
              </a:r>
              <a:r>
                <a:rPr kumimoji="1" lang="ja-JP" altLang="en-US" sz="2800" b="1" u="sng" dirty="0">
                  <a:solidFill>
                    <a:srgbClr val="FF0000"/>
                  </a:solidFill>
                </a:rPr>
                <a:t>後</a:t>
              </a:r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写真を貼付</a:t>
              </a:r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（工事</a:t>
              </a:r>
              <a:r>
                <a:rPr kumimoji="1" lang="ja-JP" altLang="en-US" sz="1100" b="1" u="sng" dirty="0">
                  <a:solidFill>
                    <a:schemeClr val="bg1">
                      <a:lumMod val="75000"/>
                    </a:schemeClr>
                  </a:solidFill>
                </a:rPr>
                <a:t>前</a:t>
              </a: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の写真は貼付しないでください）</a:t>
              </a:r>
              <a:endParaRPr kumimoji="1" lang="en-US" altLang="ja-JP" sz="11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27" name="正方形/長方形 126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6716360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28" name="正方形/長方形 127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6716360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  <p:sp>
          <p:nvSpPr>
            <p:cNvPr id="129" name="正方形/長方形 128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7039088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部位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30" name="正方形/長方形 129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7039088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31" name="グループ化 130"/>
          <p:cNvGrpSpPr/>
          <p:nvPr userDrawn="1"/>
        </p:nvGrpSpPr>
        <p:grpSpPr>
          <a:xfrm>
            <a:off x="180444" y="653249"/>
            <a:ext cx="3248549" cy="3027659"/>
            <a:chOff x="180444" y="3686157"/>
            <a:chExt cx="3248549" cy="3027659"/>
          </a:xfrm>
        </p:grpSpPr>
        <p:sp>
          <p:nvSpPr>
            <p:cNvPr id="132" name="正方形/長方形 131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180461" y="3689057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3" name="テキスト ボックス 132">
              <a:extLst>
                <a:ext uri="{FF2B5EF4-FFF2-40B4-BE49-F238E27FC236}">
                  <a16:creationId xmlns:a16="http://schemas.microsoft.com/office/drawing/2014/main" id="{54A1A91C-4898-40DC-A741-76E41BC335EB}"/>
                </a:ext>
              </a:extLst>
            </p:cNvPr>
            <p:cNvSpPr txBox="1"/>
            <p:nvPr userDrawn="1"/>
          </p:nvSpPr>
          <p:spPr>
            <a:xfrm>
              <a:off x="206771" y="5894291"/>
              <a:ext cx="3210169" cy="692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工事</a:t>
              </a:r>
              <a:r>
                <a:rPr kumimoji="1" lang="ja-JP" altLang="en-US" sz="2800" b="1" u="sng" dirty="0">
                  <a:solidFill>
                    <a:srgbClr val="FF0000"/>
                  </a:solidFill>
                </a:rPr>
                <a:t>後</a:t>
              </a:r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写真を貼付</a:t>
              </a:r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（工事</a:t>
              </a:r>
              <a:r>
                <a:rPr kumimoji="1" lang="ja-JP" altLang="en-US" sz="1100" b="1" u="sng" dirty="0">
                  <a:solidFill>
                    <a:schemeClr val="bg1">
                      <a:lumMod val="75000"/>
                    </a:schemeClr>
                  </a:solidFill>
                </a:rPr>
                <a:t>前</a:t>
              </a: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の写真は貼付しないでください）</a:t>
              </a:r>
              <a:endParaRPr kumimoji="1" lang="en-US" altLang="ja-JP" sz="11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34" name="正方形/長方形 133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3686157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35" name="正方形/長方形 134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3686157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  <p:sp>
          <p:nvSpPr>
            <p:cNvPr id="136" name="正方形/長方形 135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180444" y="4008885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部位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37" name="正方形/長方形 136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981636" y="4008885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grpSp>
        <p:nvGrpSpPr>
          <p:cNvPr id="138" name="グループ化 137"/>
          <p:cNvGrpSpPr/>
          <p:nvPr userDrawn="1"/>
        </p:nvGrpSpPr>
        <p:grpSpPr>
          <a:xfrm>
            <a:off x="3427079" y="653249"/>
            <a:ext cx="3248549" cy="3027659"/>
            <a:chOff x="3427079" y="3686157"/>
            <a:chExt cx="3248549" cy="3027659"/>
          </a:xfrm>
        </p:grpSpPr>
        <p:sp>
          <p:nvSpPr>
            <p:cNvPr id="139" name="正方形/長方形 138">
              <a:extLst>
                <a:ext uri="{FF2B5EF4-FFF2-40B4-BE49-F238E27FC236}">
                  <a16:creationId xmlns:a16="http://schemas.microsoft.com/office/drawing/2014/main" id="{52F0E7DE-8F7A-48BB-A27D-A52CA071E78C}"/>
                </a:ext>
              </a:extLst>
            </p:cNvPr>
            <p:cNvSpPr/>
            <p:nvPr userDrawn="1"/>
          </p:nvSpPr>
          <p:spPr>
            <a:xfrm>
              <a:off x="3427096" y="3689057"/>
              <a:ext cx="3248532" cy="302475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0" name="テキスト ボックス 139">
              <a:extLst>
                <a:ext uri="{FF2B5EF4-FFF2-40B4-BE49-F238E27FC236}">
                  <a16:creationId xmlns:a16="http://schemas.microsoft.com/office/drawing/2014/main" id="{54A1A91C-4898-40DC-A741-76E41BC335EB}"/>
                </a:ext>
              </a:extLst>
            </p:cNvPr>
            <p:cNvSpPr txBox="1"/>
            <p:nvPr userDrawn="1"/>
          </p:nvSpPr>
          <p:spPr>
            <a:xfrm>
              <a:off x="3453406" y="5894291"/>
              <a:ext cx="3210169" cy="692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工事</a:t>
              </a:r>
              <a:r>
                <a:rPr kumimoji="1" lang="ja-JP" altLang="en-US" sz="2800" b="1" u="sng" dirty="0">
                  <a:solidFill>
                    <a:srgbClr val="FF0000"/>
                  </a:solidFill>
                </a:rPr>
                <a:t>後</a:t>
              </a:r>
              <a:r>
                <a:rPr kumimoji="1" lang="ja-JP" altLang="en-US" b="1" dirty="0">
                  <a:solidFill>
                    <a:schemeClr val="bg1">
                      <a:lumMod val="75000"/>
                    </a:schemeClr>
                  </a:solidFill>
                </a:rPr>
                <a:t>写真を貼付</a:t>
              </a:r>
              <a:endParaRPr kumimoji="1" lang="en-US" altLang="ja-JP" b="1" dirty="0">
                <a:solidFill>
                  <a:schemeClr val="bg1">
                    <a:lumMod val="75000"/>
                  </a:schemeClr>
                </a:solidFill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（工事</a:t>
              </a:r>
              <a:r>
                <a:rPr kumimoji="1" lang="ja-JP" altLang="en-US" sz="1100" b="1" u="sng" dirty="0">
                  <a:solidFill>
                    <a:schemeClr val="bg1">
                      <a:lumMod val="75000"/>
                    </a:schemeClr>
                  </a:solidFill>
                </a:rPr>
                <a:t>前</a:t>
              </a:r>
              <a:r>
                <a:rPr kumimoji="1" lang="ja-JP" altLang="en-US" sz="1100" b="1" dirty="0">
                  <a:solidFill>
                    <a:schemeClr val="bg1">
                      <a:lumMod val="75000"/>
                    </a:schemeClr>
                  </a:solidFill>
                </a:rPr>
                <a:t>の写真は貼付しないでください）</a:t>
              </a:r>
              <a:endParaRPr kumimoji="1" lang="en-US" altLang="ja-JP" sz="11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41" name="正方形/長方形 140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3686157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部屋番号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42" name="正方形/長方形 141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3686157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  <p:sp>
          <p:nvSpPr>
            <p:cNvPr id="143" name="正方形/長方形 142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3427079" y="4008885"/>
              <a:ext cx="801192" cy="324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schemeClr val="bg1"/>
                  </a:solidFill>
                </a:rPr>
                <a:t>部位</a:t>
              </a:r>
              <a:endParaRPr lang="en-US" altLang="ja-JP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144" name="正方形/長方形 143">
              <a:extLst>
                <a:ext uri="{FF2B5EF4-FFF2-40B4-BE49-F238E27FC236}">
                  <a16:creationId xmlns:a16="http://schemas.microsoft.com/office/drawing/2014/main" id="{4A38F1C7-F06D-4A68-97C5-30E8871617A3}"/>
                </a:ext>
              </a:extLst>
            </p:cNvPr>
            <p:cNvSpPr/>
            <p:nvPr userDrawn="1"/>
          </p:nvSpPr>
          <p:spPr>
            <a:xfrm>
              <a:off x="4228271" y="4008885"/>
              <a:ext cx="2447346" cy="3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/>
            </a:p>
          </p:txBody>
        </p:sp>
      </p:grpSp>
      <p:sp>
        <p:nvSpPr>
          <p:cNvPr id="49" name="スライド番号プレースホルダー 2">
            <a:extLst>
              <a:ext uri="{FF2B5EF4-FFF2-40B4-BE49-F238E27FC236}">
                <a16:creationId xmlns:a16="http://schemas.microsoft.com/office/drawing/2014/main" id="{F6C6EA40-6024-466D-A91D-43180CD6CA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14950" y="9761673"/>
            <a:ext cx="1543050" cy="1388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E8C18-5E09-4B72-AA5F-47EFAA729AD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76530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2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図プレースホルダー 27">
            <a:extLst>
              <a:ext uri="{FF2B5EF4-FFF2-40B4-BE49-F238E27FC236}">
                <a16:creationId xmlns:a16="http://schemas.microsoft.com/office/drawing/2014/main" id="{550ADA53-95C8-4EB4-9F6A-0C76D445B1D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D39708C-4A36-4726-BD9D-1AED1AF050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29" name="テキスト プレースホルダー 28">
            <a:extLst>
              <a:ext uri="{FF2B5EF4-FFF2-40B4-BE49-F238E27FC236}">
                <a16:creationId xmlns:a16="http://schemas.microsoft.com/office/drawing/2014/main" id="{E2C83C09-2D6E-45A9-9A23-55B99E60226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0" name="テキスト プレースホルダー 29">
            <a:extLst>
              <a:ext uri="{FF2B5EF4-FFF2-40B4-BE49-F238E27FC236}">
                <a16:creationId xmlns:a16="http://schemas.microsoft.com/office/drawing/2014/main" id="{C70ECF1F-BE13-471D-9CE3-8E9F9A8ED52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1" name="テキスト プレースホルダー 30">
            <a:extLst>
              <a:ext uri="{FF2B5EF4-FFF2-40B4-BE49-F238E27FC236}">
                <a16:creationId xmlns:a16="http://schemas.microsoft.com/office/drawing/2014/main" id="{0E89C6D5-5A70-49F6-94D4-23A0841CB65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4" name="テキスト プレースホルダー 63">
            <a:extLst>
              <a:ext uri="{FF2B5EF4-FFF2-40B4-BE49-F238E27FC236}">
                <a16:creationId xmlns:a16="http://schemas.microsoft.com/office/drawing/2014/main" id="{7A80B316-D5E9-476F-950B-9BA70537F73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5" name="図プレースホルダー 64">
            <a:extLst>
              <a:ext uri="{FF2B5EF4-FFF2-40B4-BE49-F238E27FC236}">
                <a16:creationId xmlns:a16="http://schemas.microsoft.com/office/drawing/2014/main" id="{735D1D43-EA0A-482F-8800-B05752EB8784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/>
      </p:sp>
      <p:sp>
        <p:nvSpPr>
          <p:cNvPr id="66" name="図プレースホルダー 65">
            <a:extLst>
              <a:ext uri="{FF2B5EF4-FFF2-40B4-BE49-F238E27FC236}">
                <a16:creationId xmlns:a16="http://schemas.microsoft.com/office/drawing/2014/main" id="{D8AF92A1-3D03-4EE1-A96D-9A176C3E22BF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/>
      </p:sp>
      <p:sp>
        <p:nvSpPr>
          <p:cNvPr id="67" name="図プレースホルダー 66">
            <a:extLst>
              <a:ext uri="{FF2B5EF4-FFF2-40B4-BE49-F238E27FC236}">
                <a16:creationId xmlns:a16="http://schemas.microsoft.com/office/drawing/2014/main" id="{1659D5CE-148E-48C0-92F8-ABBB7EB5A19D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/>
      </p:sp>
      <p:sp>
        <p:nvSpPr>
          <p:cNvPr id="68" name="テキスト プレースホルダー 67">
            <a:extLst>
              <a:ext uri="{FF2B5EF4-FFF2-40B4-BE49-F238E27FC236}">
                <a16:creationId xmlns:a16="http://schemas.microsoft.com/office/drawing/2014/main" id="{3E5E74B8-DBC0-47DC-BA61-B5879FADE7E4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7" name="スライド番号プレースホルダー 76">
            <a:extLst>
              <a:ext uri="{FF2B5EF4-FFF2-40B4-BE49-F238E27FC236}">
                <a16:creationId xmlns:a16="http://schemas.microsoft.com/office/drawing/2014/main" id="{E93E2293-2EFF-40D4-9AB9-B89C18EC1B5D}"/>
              </a:ext>
            </a:extLst>
          </p:cNvPr>
          <p:cNvSpPr>
            <a:spLocks noGrp="1"/>
          </p:cNvSpPr>
          <p:nvPr>
            <p:ph type="sldNum" sz="quarter" idx="32"/>
          </p:nvPr>
        </p:nvSpPr>
        <p:spPr/>
        <p:txBody>
          <a:bodyPr/>
          <a:lstStyle/>
          <a:p>
            <a:pPr algn="ctr"/>
            <a:fld id="{752E8C18-5E09-4B72-AA5F-47EFAA729AD3}" type="slidenum">
              <a:rPr lang="ja-JP" altLang="en-US" smtClean="0"/>
              <a:pPr algn="ctr"/>
              <a:t>1</a:t>
            </a:fld>
            <a:endParaRPr lang="ja-JP" altLang="en-US" dirty="0"/>
          </a:p>
        </p:txBody>
      </p:sp>
      <p:sp>
        <p:nvSpPr>
          <p:cNvPr id="69" name="テキスト プレースホルダー 68">
            <a:extLst>
              <a:ext uri="{FF2B5EF4-FFF2-40B4-BE49-F238E27FC236}">
                <a16:creationId xmlns:a16="http://schemas.microsoft.com/office/drawing/2014/main" id="{AB5B1983-5537-4DD0-8AB4-BF4455489D0E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0" name="テキスト プレースホルダー 69">
            <a:extLst>
              <a:ext uri="{FF2B5EF4-FFF2-40B4-BE49-F238E27FC236}">
                <a16:creationId xmlns:a16="http://schemas.microsoft.com/office/drawing/2014/main" id="{51D8E426-FFB0-43B3-8E65-F91F539CBB65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1" name="テキスト プレースホルダー 70">
            <a:extLst>
              <a:ext uri="{FF2B5EF4-FFF2-40B4-BE49-F238E27FC236}">
                <a16:creationId xmlns:a16="http://schemas.microsoft.com/office/drawing/2014/main" id="{F23C884B-3265-4D79-97F9-6C9D479133AB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2" name="テキスト プレースホルダー 71">
            <a:extLst>
              <a:ext uri="{FF2B5EF4-FFF2-40B4-BE49-F238E27FC236}">
                <a16:creationId xmlns:a16="http://schemas.microsoft.com/office/drawing/2014/main" id="{8E37ED26-7A96-4395-9103-4D522CC80C6A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79169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テキスト プレースホルダー 35">
            <a:extLst>
              <a:ext uri="{FF2B5EF4-FFF2-40B4-BE49-F238E27FC236}">
                <a16:creationId xmlns:a16="http://schemas.microsoft.com/office/drawing/2014/main" id="{F319F254-97B4-4B28-B381-8391727E77C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7" name="テキスト プレースホルダー 36">
            <a:extLst>
              <a:ext uri="{FF2B5EF4-FFF2-40B4-BE49-F238E27FC236}">
                <a16:creationId xmlns:a16="http://schemas.microsoft.com/office/drawing/2014/main" id="{1AAA4260-4482-4241-8B01-320B019B428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8" name="テキスト プレースホルダー 37">
            <a:extLst>
              <a:ext uri="{FF2B5EF4-FFF2-40B4-BE49-F238E27FC236}">
                <a16:creationId xmlns:a16="http://schemas.microsoft.com/office/drawing/2014/main" id="{235CAE89-A007-4BB1-A84E-A6357081637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9" name="テキスト プレースホルダー 38">
            <a:extLst>
              <a:ext uri="{FF2B5EF4-FFF2-40B4-BE49-F238E27FC236}">
                <a16:creationId xmlns:a16="http://schemas.microsoft.com/office/drawing/2014/main" id="{6036AAA6-BBA7-46EF-AEEA-0FCBC177061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0" name="テキスト プレースホルダー 39">
            <a:extLst>
              <a:ext uri="{FF2B5EF4-FFF2-40B4-BE49-F238E27FC236}">
                <a16:creationId xmlns:a16="http://schemas.microsoft.com/office/drawing/2014/main" id="{5DE7B92B-68F2-49E0-99CA-8A3969F3D2F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1" name="テキスト プレースホルダー 40">
            <a:extLst>
              <a:ext uri="{FF2B5EF4-FFF2-40B4-BE49-F238E27FC236}">
                <a16:creationId xmlns:a16="http://schemas.microsoft.com/office/drawing/2014/main" id="{70C4EFEC-E4EC-48C7-97E8-B63321022E2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2" name="テキスト プレースホルダー 41">
            <a:extLst>
              <a:ext uri="{FF2B5EF4-FFF2-40B4-BE49-F238E27FC236}">
                <a16:creationId xmlns:a16="http://schemas.microsoft.com/office/drawing/2014/main" id="{B7AB2B24-1390-4E44-822E-320F438CDD92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3" name="テキスト プレースホルダー 42">
            <a:extLst>
              <a:ext uri="{FF2B5EF4-FFF2-40B4-BE49-F238E27FC236}">
                <a16:creationId xmlns:a16="http://schemas.microsoft.com/office/drawing/2014/main" id="{A0405D89-EB2C-438C-94B8-B19DD2A9446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4" name="テキスト プレースホルダー 43">
            <a:extLst>
              <a:ext uri="{FF2B5EF4-FFF2-40B4-BE49-F238E27FC236}">
                <a16:creationId xmlns:a16="http://schemas.microsoft.com/office/drawing/2014/main" id="{B5690685-CD96-41A6-89EC-898480F61EA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5" name="テキスト プレースホルダー 44">
            <a:extLst>
              <a:ext uri="{FF2B5EF4-FFF2-40B4-BE49-F238E27FC236}">
                <a16:creationId xmlns:a16="http://schemas.microsoft.com/office/drawing/2014/main" id="{DC54BEAB-4922-48CC-9B82-C2F42A38875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6" name="テキスト プレースホルダー 45">
            <a:extLst>
              <a:ext uri="{FF2B5EF4-FFF2-40B4-BE49-F238E27FC236}">
                <a16:creationId xmlns:a16="http://schemas.microsoft.com/office/drawing/2014/main" id="{F815C701-DF6B-4049-AB26-656CA4A35887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7" name="テキスト プレースホルダー 46">
            <a:extLst>
              <a:ext uri="{FF2B5EF4-FFF2-40B4-BE49-F238E27FC236}">
                <a16:creationId xmlns:a16="http://schemas.microsoft.com/office/drawing/2014/main" id="{D4611246-1315-4125-BD0E-29127026E98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5" name="図プレースホルダー 34">
            <a:extLst>
              <a:ext uri="{FF2B5EF4-FFF2-40B4-BE49-F238E27FC236}">
                <a16:creationId xmlns:a16="http://schemas.microsoft.com/office/drawing/2014/main" id="{98AE1768-CF6D-4B45-925F-BF04F4A0C1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8" name="図プレースホルダー 47">
            <a:extLst>
              <a:ext uri="{FF2B5EF4-FFF2-40B4-BE49-F238E27FC236}">
                <a16:creationId xmlns:a16="http://schemas.microsoft.com/office/drawing/2014/main" id="{56ADAA92-1FA6-4BCF-BAFF-E313B8958E41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/>
      </p:sp>
      <p:sp>
        <p:nvSpPr>
          <p:cNvPr id="49" name="図プレースホルダー 48">
            <a:extLst>
              <a:ext uri="{FF2B5EF4-FFF2-40B4-BE49-F238E27FC236}">
                <a16:creationId xmlns:a16="http://schemas.microsoft.com/office/drawing/2014/main" id="{0DD224B1-C8EF-48DC-A735-9708532D24C9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/>
      </p:sp>
      <p:sp>
        <p:nvSpPr>
          <p:cNvPr id="50" name="図プレースホルダー 49">
            <a:extLst>
              <a:ext uri="{FF2B5EF4-FFF2-40B4-BE49-F238E27FC236}">
                <a16:creationId xmlns:a16="http://schemas.microsoft.com/office/drawing/2014/main" id="{45427184-83C5-4B0C-BF66-ECDF3B0F7B5C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/>
      </p:sp>
      <p:sp>
        <p:nvSpPr>
          <p:cNvPr id="51" name="図プレースホルダー 50">
            <a:extLst>
              <a:ext uri="{FF2B5EF4-FFF2-40B4-BE49-F238E27FC236}">
                <a16:creationId xmlns:a16="http://schemas.microsoft.com/office/drawing/2014/main" id="{553D1DED-8536-4B1A-BC26-1CBD13210FA0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/>
      </p:sp>
      <p:sp>
        <p:nvSpPr>
          <p:cNvPr id="52" name="図プレースホルダー 51">
            <a:extLst>
              <a:ext uri="{FF2B5EF4-FFF2-40B4-BE49-F238E27FC236}">
                <a16:creationId xmlns:a16="http://schemas.microsoft.com/office/drawing/2014/main" id="{B01C3AF9-C04C-46F9-9DD8-CBCE18664F9A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/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2D81024-1909-4BEC-93DE-41357F6AFF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9750F156-C7C0-4B96-BE45-EB633D3AFD39}" type="slidenum">
              <a:rPr lang="ja-JP" altLang="en-US" smtClean="0"/>
              <a:pPr algn="ctr"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61867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A4 210 x 297 mm</PresentationFormat>
  <Paragraphs>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游ゴシック</vt:lpstr>
      <vt:lpstr>游ゴシック</vt:lpstr>
      <vt:lpstr>游ゴシック Light</vt:lpstr>
      <vt:lpstr>游明朝</vt:lpstr>
      <vt:lpstr>Arial</vt:lpstr>
      <vt:lpstr>Office テーマ</vt:lpstr>
      <vt:lpstr>デザインの設定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2022-03-27T13:44:41Z</dcterms:created>
  <dcterms:modified xsi:type="dcterms:W3CDTF">2025-03-19T14:31:43Z</dcterms:modified>
</cp:coreProperties>
</file>