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679" autoAdjust="0"/>
    <p:restoredTop sz="96353" autoAdjust="0"/>
  </p:normalViewPr>
  <p:slideViewPr>
    <p:cSldViewPr snapToGrid="0">
      <p:cViewPr>
        <p:scale>
          <a:sx n="125" d="100"/>
          <a:sy n="125" d="100"/>
        </p:scale>
        <p:origin x="18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522831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0228" y="1845398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2EA7C-98B2-4B76-B792-09CC3AD4AC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87911102"/>
              </p:ext>
            </p:extLst>
          </p:nvPr>
        </p:nvGraphicFramePr>
        <p:xfrm>
          <a:off x="176961" y="2144467"/>
          <a:ext cx="6491779" cy="1493802"/>
        </p:xfrm>
        <a:graphic>
          <a:graphicData uri="http://schemas.openxmlformats.org/drawingml/2006/table">
            <a:tbl>
              <a:tblPr/>
              <a:tblGrid>
                <a:gridCol w="1632789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  <a:gridCol w="2744440">
                  <a:extLst>
                    <a:ext uri="{9D8B030D-6E8A-4147-A177-3AD203B41FA5}">
                      <a16:colId xmlns:a16="http://schemas.microsoft.com/office/drawing/2014/main" val="1553230457"/>
                    </a:ext>
                  </a:extLst>
                </a:gridCol>
              </a:tblGrid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開口部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蓄電池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手すりの設置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太陽熱利用システム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ビルトイン食器洗機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段差解消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節水型トイレ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9.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掃除しやすいレンジフード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15.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廊下幅等の拡張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高断熱浴槽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10.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ビルトイン自動調理対応コンロ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16.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 衝撃緩和畳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095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高効率給湯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器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浴室乾燥機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空気清浄機能・換気機能付きエアコン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9128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節湯水栓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宅配ボックス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キッチンセットの交換を伴う対面化改修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59476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2" y="10450"/>
            <a:ext cx="3378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子育てグリーン住宅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1"/>
            <a:ext cx="6497062" cy="2983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18244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668232"/>
            <a:ext cx="649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・住宅省エネポータルでは工事ごと、工程別に写真を提出（アップロード）する必要があります。（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工事ごと、工程別にファイルを分けて作成し、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・複数の写真が必要な工事では、どの部位の写真か分かるように入力してください。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・⼯事後写真を撮り忘れた場合は、申請ができませんのでご留意ください。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6528" y="1500427"/>
            <a:ext cx="6501493" cy="324000"/>
            <a:chOff x="174124" y="707097"/>
            <a:chExt cx="6501493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4124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979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子育てグリーン住宅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BF9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2025-03-19T14:31:43Z</dcterms:modified>
</cp:coreProperties>
</file>